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97D663-8917-40CD-B7E4-D21F03BC6349}" v="7" dt="2024-06-19T11:05:33.9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5" d="100"/>
          <a:sy n="25" d="100"/>
        </p:scale>
        <p:origin x="48" y="50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dulbasit Andijany" userId="61380386c7ac3dfa" providerId="LiveId" clId="{3997D663-8917-40CD-B7E4-D21F03BC6349}"/>
    <pc:docChg chg="undo custSel modSld">
      <pc:chgData name="Abdulbasit Andijany" userId="61380386c7ac3dfa" providerId="LiveId" clId="{3997D663-8917-40CD-B7E4-D21F03BC6349}" dt="2024-06-19T11:05:36.308" v="22" actId="26606"/>
      <pc:docMkLst>
        <pc:docMk/>
      </pc:docMkLst>
      <pc:sldChg chg="modSp mod">
        <pc:chgData name="Abdulbasit Andijany" userId="61380386c7ac3dfa" providerId="LiveId" clId="{3997D663-8917-40CD-B7E4-D21F03BC6349}" dt="2024-06-19T08:37:57.504" v="9" actId="20577"/>
        <pc:sldMkLst>
          <pc:docMk/>
          <pc:sldMk cId="2925685098" sldId="260"/>
        </pc:sldMkLst>
        <pc:spChg chg="mod">
          <ac:chgData name="Abdulbasit Andijany" userId="61380386c7ac3dfa" providerId="LiveId" clId="{3997D663-8917-40CD-B7E4-D21F03BC6349}" dt="2024-06-19T08:37:57.504" v="9" actId="20577"/>
          <ac:spMkLst>
            <pc:docMk/>
            <pc:sldMk cId="2925685098" sldId="260"/>
            <ac:spMk id="3" creationId="{C152AE7D-7742-FA2B-31D5-86C3E89321D3}"/>
          </ac:spMkLst>
        </pc:spChg>
      </pc:sldChg>
      <pc:sldChg chg="modSp mod">
        <pc:chgData name="Abdulbasit Andijany" userId="61380386c7ac3dfa" providerId="LiveId" clId="{3997D663-8917-40CD-B7E4-D21F03BC6349}" dt="2024-06-19T08:38:55.986" v="12" actId="14100"/>
        <pc:sldMkLst>
          <pc:docMk/>
          <pc:sldMk cId="3105297999" sldId="261"/>
        </pc:sldMkLst>
        <pc:spChg chg="mod">
          <ac:chgData name="Abdulbasit Andijany" userId="61380386c7ac3dfa" providerId="LiveId" clId="{3997D663-8917-40CD-B7E4-D21F03BC6349}" dt="2024-06-19T08:38:55.986" v="12" actId="14100"/>
          <ac:spMkLst>
            <pc:docMk/>
            <pc:sldMk cId="3105297999" sldId="261"/>
            <ac:spMk id="3" creationId="{7B8CF20A-20F7-DCAA-CC42-D40A05C4BA42}"/>
          </ac:spMkLst>
        </pc:spChg>
      </pc:sldChg>
      <pc:sldChg chg="addSp delSp modSp mod">
        <pc:chgData name="Abdulbasit Andijany" userId="61380386c7ac3dfa" providerId="LiveId" clId="{3997D663-8917-40CD-B7E4-D21F03BC6349}" dt="2024-06-19T11:05:36.308" v="22" actId="26606"/>
        <pc:sldMkLst>
          <pc:docMk/>
          <pc:sldMk cId="3552391958" sldId="267"/>
        </pc:sldMkLst>
        <pc:spChg chg="mod">
          <ac:chgData name="Abdulbasit Andijany" userId="61380386c7ac3dfa" providerId="LiveId" clId="{3997D663-8917-40CD-B7E4-D21F03BC6349}" dt="2024-06-19T11:05:36.308" v="22" actId="26606"/>
          <ac:spMkLst>
            <pc:docMk/>
            <pc:sldMk cId="3552391958" sldId="267"/>
            <ac:spMk id="2" creationId="{3EA30528-B2C1-7CD1-7B51-4728A762E88D}"/>
          </ac:spMkLst>
        </pc:spChg>
        <pc:spChg chg="mod">
          <ac:chgData name="Abdulbasit Andijany" userId="61380386c7ac3dfa" providerId="LiveId" clId="{3997D663-8917-40CD-B7E4-D21F03BC6349}" dt="2024-06-19T11:05:36.308" v="22" actId="26606"/>
          <ac:spMkLst>
            <pc:docMk/>
            <pc:sldMk cId="3552391958" sldId="267"/>
            <ac:spMk id="3" creationId="{A44AB109-C2CC-9685-C227-B9664085381A}"/>
          </ac:spMkLst>
        </pc:spChg>
        <pc:spChg chg="del">
          <ac:chgData name="Abdulbasit Andijany" userId="61380386c7ac3dfa" providerId="LiveId" clId="{3997D663-8917-40CD-B7E4-D21F03BC6349}" dt="2024-06-19T11:05:36.308" v="22" actId="26606"/>
          <ac:spMkLst>
            <pc:docMk/>
            <pc:sldMk cId="3552391958" sldId="267"/>
            <ac:spMk id="8" creationId="{DAF1966E-FD40-4A4A-B61B-C4DF7FA05F06}"/>
          </ac:spMkLst>
        </pc:spChg>
        <pc:spChg chg="del">
          <ac:chgData name="Abdulbasit Andijany" userId="61380386c7ac3dfa" providerId="LiveId" clId="{3997D663-8917-40CD-B7E4-D21F03BC6349}" dt="2024-06-19T11:05:36.308" v="22" actId="26606"/>
          <ac:spMkLst>
            <pc:docMk/>
            <pc:sldMk cId="3552391958" sldId="267"/>
            <ac:spMk id="10" creationId="{047BFA19-D45E-416B-A404-7AF2F3F27017}"/>
          </ac:spMkLst>
        </pc:spChg>
        <pc:spChg chg="del">
          <ac:chgData name="Abdulbasit Andijany" userId="61380386c7ac3dfa" providerId="LiveId" clId="{3997D663-8917-40CD-B7E4-D21F03BC6349}" dt="2024-06-19T11:05:36.308" v="22" actId="26606"/>
          <ac:spMkLst>
            <pc:docMk/>
            <pc:sldMk cId="3552391958" sldId="267"/>
            <ac:spMk id="12" creationId="{8E0105E7-23DB-4CF2-8258-FF47C7620F6E}"/>
          </ac:spMkLst>
        </pc:spChg>
        <pc:spChg chg="del">
          <ac:chgData name="Abdulbasit Andijany" userId="61380386c7ac3dfa" providerId="LiveId" clId="{3997D663-8917-40CD-B7E4-D21F03BC6349}" dt="2024-06-19T11:05:36.308" v="22" actId="26606"/>
          <ac:spMkLst>
            <pc:docMk/>
            <pc:sldMk cId="3552391958" sldId="267"/>
            <ac:spMk id="14" creationId="{074B4F7D-14B2-478B-8BF5-01E4E0C5D263}"/>
          </ac:spMkLst>
        </pc:spChg>
        <pc:spChg chg="add">
          <ac:chgData name="Abdulbasit Andijany" userId="61380386c7ac3dfa" providerId="LiveId" clId="{3997D663-8917-40CD-B7E4-D21F03BC6349}" dt="2024-06-19T11:05:36.308" v="22" actId="26606"/>
          <ac:spMkLst>
            <pc:docMk/>
            <pc:sldMk cId="3552391958" sldId="267"/>
            <ac:spMk id="19" creationId="{743AA782-23D1-4521-8CAD-47662984AA08}"/>
          </ac:spMkLst>
        </pc:spChg>
        <pc:spChg chg="add">
          <ac:chgData name="Abdulbasit Andijany" userId="61380386c7ac3dfa" providerId="LiveId" clId="{3997D663-8917-40CD-B7E4-D21F03BC6349}" dt="2024-06-19T11:05:36.308" v="22" actId="26606"/>
          <ac:spMkLst>
            <pc:docMk/>
            <pc:sldMk cId="3552391958" sldId="267"/>
            <ac:spMk id="21" creationId="{71877DBC-BB60-40F0-AC93-2ACDBAAE60CE}"/>
          </ac:spMkLst>
        </pc:spChg>
        <pc:picChg chg="add mod">
          <ac:chgData name="Abdulbasit Andijany" userId="61380386c7ac3dfa" providerId="LiveId" clId="{3997D663-8917-40CD-B7E4-D21F03BC6349}" dt="2024-06-19T11:05:36.308" v="22" actId="26606"/>
          <ac:picMkLst>
            <pc:docMk/>
            <pc:sldMk cId="3552391958" sldId="267"/>
            <ac:picMk id="4" creationId="{A6D4FFDC-D866-B8A4-4B97-B3F5AAED5B78}"/>
          </ac:picMkLst>
        </pc:picChg>
      </pc:sldChg>
      <pc:sldChg chg="addSp delSp modSp mod">
        <pc:chgData name="Abdulbasit Andijany" userId="61380386c7ac3dfa" providerId="LiveId" clId="{3997D663-8917-40CD-B7E4-D21F03BC6349}" dt="2024-06-19T08:41:44.593" v="20" actId="26606"/>
        <pc:sldMkLst>
          <pc:docMk/>
          <pc:sldMk cId="4078641082" sldId="268"/>
        </pc:sldMkLst>
        <pc:spChg chg="mod">
          <ac:chgData name="Abdulbasit Andijany" userId="61380386c7ac3dfa" providerId="LiveId" clId="{3997D663-8917-40CD-B7E4-D21F03BC6349}" dt="2024-06-19T08:41:44.593" v="20" actId="26606"/>
          <ac:spMkLst>
            <pc:docMk/>
            <pc:sldMk cId="4078641082" sldId="268"/>
            <ac:spMk id="2" creationId="{48419125-20A7-5885-18A9-9463D0E9020C}"/>
          </ac:spMkLst>
        </pc:spChg>
        <pc:spChg chg="mod">
          <ac:chgData name="Abdulbasit Andijany" userId="61380386c7ac3dfa" providerId="LiveId" clId="{3997D663-8917-40CD-B7E4-D21F03BC6349}" dt="2024-06-19T08:41:44.593" v="20" actId="26606"/>
          <ac:spMkLst>
            <pc:docMk/>
            <pc:sldMk cId="4078641082" sldId="268"/>
            <ac:spMk id="3" creationId="{3FED383D-D79E-7211-C183-157060C04586}"/>
          </ac:spMkLst>
        </pc:spChg>
        <pc:spChg chg="del">
          <ac:chgData name="Abdulbasit Andijany" userId="61380386c7ac3dfa" providerId="LiveId" clId="{3997D663-8917-40CD-B7E4-D21F03BC6349}" dt="2024-06-19T08:40:35.689" v="14" actId="26606"/>
          <ac:spMkLst>
            <pc:docMk/>
            <pc:sldMk cId="4078641082" sldId="268"/>
            <ac:spMk id="8" creationId="{DAF1966E-FD40-4A4A-B61B-C4DF7FA05F06}"/>
          </ac:spMkLst>
        </pc:spChg>
        <pc:spChg chg="del">
          <ac:chgData name="Abdulbasit Andijany" userId="61380386c7ac3dfa" providerId="LiveId" clId="{3997D663-8917-40CD-B7E4-D21F03BC6349}" dt="2024-06-19T08:40:35.689" v="14" actId="26606"/>
          <ac:spMkLst>
            <pc:docMk/>
            <pc:sldMk cId="4078641082" sldId="268"/>
            <ac:spMk id="10" creationId="{047BFA19-D45E-416B-A404-7AF2F3F27017}"/>
          </ac:spMkLst>
        </pc:spChg>
        <pc:spChg chg="del">
          <ac:chgData name="Abdulbasit Andijany" userId="61380386c7ac3dfa" providerId="LiveId" clId="{3997D663-8917-40CD-B7E4-D21F03BC6349}" dt="2024-06-19T08:40:35.689" v="14" actId="26606"/>
          <ac:spMkLst>
            <pc:docMk/>
            <pc:sldMk cId="4078641082" sldId="268"/>
            <ac:spMk id="12" creationId="{8E0105E7-23DB-4CF2-8258-FF47C7620F6E}"/>
          </ac:spMkLst>
        </pc:spChg>
        <pc:spChg chg="del">
          <ac:chgData name="Abdulbasit Andijany" userId="61380386c7ac3dfa" providerId="LiveId" clId="{3997D663-8917-40CD-B7E4-D21F03BC6349}" dt="2024-06-19T08:40:35.689" v="14" actId="26606"/>
          <ac:spMkLst>
            <pc:docMk/>
            <pc:sldMk cId="4078641082" sldId="268"/>
            <ac:spMk id="14" creationId="{074B4F7D-14B2-478B-8BF5-01E4E0C5D263}"/>
          </ac:spMkLst>
        </pc:spChg>
        <pc:spChg chg="add del">
          <ac:chgData name="Abdulbasit Andijany" userId="61380386c7ac3dfa" providerId="LiveId" clId="{3997D663-8917-40CD-B7E4-D21F03BC6349}" dt="2024-06-19T08:41:44.593" v="20" actId="26606"/>
          <ac:spMkLst>
            <pc:docMk/>
            <pc:sldMk cId="4078641082" sldId="268"/>
            <ac:spMk id="19" creationId="{F13C74B1-5B17-4795-BED0-7140497B445A}"/>
          </ac:spMkLst>
        </pc:spChg>
        <pc:spChg chg="add del">
          <ac:chgData name="Abdulbasit Andijany" userId="61380386c7ac3dfa" providerId="LiveId" clId="{3997D663-8917-40CD-B7E4-D21F03BC6349}" dt="2024-06-19T08:41:44.593" v="20" actId="26606"/>
          <ac:spMkLst>
            <pc:docMk/>
            <pc:sldMk cId="4078641082" sldId="268"/>
            <ac:spMk id="21" creationId="{D4974D33-8DC5-464E-8C6D-BE58F0669C17}"/>
          </ac:spMkLst>
        </pc:spChg>
        <pc:spChg chg="add">
          <ac:chgData name="Abdulbasit Andijany" userId="61380386c7ac3dfa" providerId="LiveId" clId="{3997D663-8917-40CD-B7E4-D21F03BC6349}" dt="2024-06-19T08:41:44.593" v="20" actId="26606"/>
          <ac:spMkLst>
            <pc:docMk/>
            <pc:sldMk cId="4078641082" sldId="268"/>
            <ac:spMk id="26" creationId="{F94AA2BD-2E3F-4B1D-8127-5744B8115311}"/>
          </ac:spMkLst>
        </pc:spChg>
        <pc:spChg chg="add">
          <ac:chgData name="Abdulbasit Andijany" userId="61380386c7ac3dfa" providerId="LiveId" clId="{3997D663-8917-40CD-B7E4-D21F03BC6349}" dt="2024-06-19T08:41:44.593" v="20" actId="26606"/>
          <ac:spMkLst>
            <pc:docMk/>
            <pc:sldMk cId="4078641082" sldId="268"/>
            <ac:spMk id="28" creationId="{4BD02261-2DC8-4AA8-9E16-7751AE892445}"/>
          </ac:spMkLst>
        </pc:spChg>
        <pc:spChg chg="add">
          <ac:chgData name="Abdulbasit Andijany" userId="61380386c7ac3dfa" providerId="LiveId" clId="{3997D663-8917-40CD-B7E4-D21F03BC6349}" dt="2024-06-19T08:41:44.593" v="20" actId="26606"/>
          <ac:spMkLst>
            <pc:docMk/>
            <pc:sldMk cId="4078641082" sldId="268"/>
            <ac:spMk id="30" creationId="{3D752CF2-2291-40B5-B462-C17B174C10BC}"/>
          </ac:spMkLst>
        </pc:spChg>
        <pc:picChg chg="add del mod">
          <ac:chgData name="Abdulbasit Andijany" userId="61380386c7ac3dfa" providerId="LiveId" clId="{3997D663-8917-40CD-B7E4-D21F03BC6349}" dt="2024-06-19T08:41:23.763" v="15" actId="478"/>
          <ac:picMkLst>
            <pc:docMk/>
            <pc:sldMk cId="4078641082" sldId="268"/>
            <ac:picMk id="4" creationId="{9EA79449-93F7-D136-0D0B-DF3D38E87654}"/>
          </ac:picMkLst>
        </pc:picChg>
        <pc:picChg chg="add mod">
          <ac:chgData name="Abdulbasit Andijany" userId="61380386c7ac3dfa" providerId="LiveId" clId="{3997D663-8917-40CD-B7E4-D21F03BC6349}" dt="2024-06-19T08:41:44.593" v="20" actId="26606"/>
          <ac:picMkLst>
            <pc:docMk/>
            <pc:sldMk cId="4078641082" sldId="268"/>
            <ac:picMk id="5" creationId="{0B58B3EB-B815-306F-55D8-C510BD14D20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9116D-A5CA-3C5A-4A4B-BB04EA213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ADF9F-5F5B-3DED-883A-A3725EB2DD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13C71-9347-74CC-AEB9-4AB8AF4E9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8BB3-A16F-4AD5-89EB-C4D67AB8976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4C02F-18EF-C8EF-988C-127893DD2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DF66CB-2FC8-F94C-EAB0-0384DEE42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2449-96C5-4EBB-B122-83D59FDC0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36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3C0DE-21B8-B667-57FF-8110F3B2A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72C36D-1B0F-2FDA-CCB8-014396F44D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E505ED-8982-8DA9-5821-1D7A0C2F9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8BB3-A16F-4AD5-89EB-C4D67AB8976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90977-AC9F-D350-93FF-AD5057F96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191F4E-F025-3DB4-22D0-28F07463A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2449-96C5-4EBB-B122-83D59FDC0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023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7FD617-565B-3DF2-1B6D-5A5AEFD204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A56DA0-9B97-B8BC-E8CE-84A4CC2A11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968CD5-ADAA-B676-4837-E195F8BE1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8BB3-A16F-4AD5-89EB-C4D67AB8976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4B20E-4DC4-4A39-0CCF-7D7D825B0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47EF6-BE18-71C8-F939-E331756BB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2449-96C5-4EBB-B122-83D59FDC0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910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FA5ED-3370-E7E6-E0AE-BB4981878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CAFD8D-62A8-BC51-E8B1-05EC1C2BE8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53580-8408-C379-CACB-61DF9C45F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8BB3-A16F-4AD5-89EB-C4D67AB8976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0E78C-B486-BF6F-5839-F64756CF1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92F997-F8C0-205D-E058-534EBC57C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2449-96C5-4EBB-B122-83D59FDC0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845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01CC6-94C8-0240-3A32-3C37E49F3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6F4D1-C58D-ED29-A6A0-E693426C2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82D5C-6260-CC55-2967-9D02A8888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8BB3-A16F-4AD5-89EB-C4D67AB8976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946A7-6E3A-6172-BAC7-4D74011F4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A8E9F-4FF8-130F-014C-428D890D4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2449-96C5-4EBB-B122-83D59FDC0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492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50E83-8718-FA56-FD45-0314D470F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A0669E-7626-E7C6-7F2E-28E65F645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11C691-7E2D-EA94-6A82-C2043DBC7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8BB3-A16F-4AD5-89EB-C4D67AB8976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5A8D0-2162-1631-60A5-188446674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6F6BA-6332-A1D6-285A-7AEF30B47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2449-96C5-4EBB-B122-83D59FDC0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891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D6318-750C-AAF9-F258-7A570F9C3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8BCC6-1C8E-6C98-7D64-B4BBB2F572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8FB520-D07C-DBEA-C095-B65E753840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054104-6F9F-EB74-F973-4D94B4A27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8BB3-A16F-4AD5-89EB-C4D67AB8976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15A2FD-C9C8-293D-E29D-59EFFBEF1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B142B3-6F30-608E-BFCE-AAA608B04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2449-96C5-4EBB-B122-83D59FDC0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167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9404D-A353-1D4E-891E-D53701101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CA4805-B371-CE0E-2A5A-2D7E98ED69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091788-CFA9-9FF2-652B-4468CBFF0B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081B2B-E4F7-4770-9922-2A419DE77D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7F65F2-4FEC-6E7D-75C1-B88A6E0EC5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C4077D-C8E1-039B-0EC6-B390F8CB6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8BB3-A16F-4AD5-89EB-C4D67AB8976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03F27E-D840-43E5-ECC3-7296D67EF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86DD37-4915-4A61-F269-62C9D5386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2449-96C5-4EBB-B122-83D59FDC0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094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B22A3-6F28-CFD4-FCC9-749D9CB7A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5EC4B9-1AF9-0471-CC8D-BAC7EF31A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8BB3-A16F-4AD5-89EB-C4D67AB8976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161E54-91FC-1E2B-8ED1-3222DB16F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6A980F-3022-780D-32CE-BBCF95CFF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2449-96C5-4EBB-B122-83D59FDC0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149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513CFF-0ED6-0CC7-EF78-13661DD11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8BB3-A16F-4AD5-89EB-C4D67AB8976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E94EF7-119E-C322-4B3C-03D4D510E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31CD69-4FB5-D9EF-D3AB-64EFAD7AA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2449-96C5-4EBB-B122-83D59FDC0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502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83152-C09B-0D49-48B6-2F6BEF07D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77809-BC1D-A6C9-5AC3-D6AC6E178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8014AA-D3D5-6369-3A9F-BB8621228D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B91AAD-5249-F980-6DEA-03C5AE5AF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8BB3-A16F-4AD5-89EB-C4D67AB8976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12A692-CE00-8BDF-81E2-1BFCFB046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AF05F-252F-1885-4DD9-ED054C61D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2449-96C5-4EBB-B122-83D59FDC0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06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DD31C-C22F-D8DB-6FB0-FF7D162BE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7FFEB2-1A58-3349-E62C-C8198B1480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803CF5-7435-4A7B-2415-DDDD1248BB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C55949-0FAB-E6B1-D8C4-0CFC7F1BB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8BB3-A16F-4AD5-89EB-C4D67AB8976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42BC77-096D-551A-2E46-47A019A51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D4743A-7600-CDD4-EEF0-79D64C4A3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2449-96C5-4EBB-B122-83D59FDC0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98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DE66A7-A3AE-1984-75F0-A82E75089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51A0D7-5206-2002-A4AB-44FA980AB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79E9C-3564-EAA5-D7DD-15F4E4EB3D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D0E8BB3-A16F-4AD5-89EB-C4D67AB8976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859C39-7D0E-6D7C-4B0A-02DE3E0106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46B51C-A93B-9EB0-DB70-31AD708BEA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1C2449-96C5-4EBB-B122-83D59FDC0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348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1B9196-CC98-6A01-B7CA-1B3C89D85A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r>
              <a:rPr lang="en-US" sz="8000"/>
              <a:t>HPV &amp; Dysplasia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72D7AF-52DA-1934-485D-B2D317F603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00924" y="4619624"/>
            <a:ext cx="3946779" cy="1038225"/>
          </a:xfrm>
        </p:spPr>
        <p:txBody>
          <a:bodyPr>
            <a:normAutofit/>
          </a:bodyPr>
          <a:lstStyle/>
          <a:p>
            <a:pPr algn="r"/>
            <a:r>
              <a:rPr lang="en-US"/>
              <a:t>Pre-Lecture Summary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3410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A62208-487C-5D1E-E182-51B891631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Methods of Treatment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FCA3C-9610-DFE7-31ED-82515D440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481943"/>
            <a:ext cx="10168128" cy="369502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200" dirty="0"/>
              <a:t>Keratolytic agents, </a:t>
            </a:r>
            <a:r>
              <a:rPr lang="en-US" sz="2200" dirty="0" err="1"/>
              <a:t>cryo</a:t>
            </a:r>
            <a:r>
              <a:rPr lang="en-US" sz="2200" dirty="0"/>
              <a:t>, laser therapy, LEEP, immunotherapy.</a:t>
            </a:r>
          </a:p>
        </p:txBody>
      </p:sp>
    </p:spTree>
    <p:extLst>
      <p:ext uri="{BB962C8B-B14F-4D97-AF65-F5344CB8AC3E}">
        <p14:creationId xmlns:p14="http://schemas.microsoft.com/office/powerpoint/2010/main" val="1654960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A30528-B2C1-7CD1-7B51-4728A762E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Histologic Presentation of HPV</a:t>
            </a:r>
          </a:p>
        </p:txBody>
      </p:sp>
      <p:sp>
        <p:nvSpPr>
          <p:cNvPr id="21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4AB109-C2CC-9685-C227-B966408538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936" y="2660904"/>
            <a:ext cx="4818888" cy="35478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/>
              <a:t>Types: Flat, Proliferative, Inverted.</a:t>
            </a:r>
          </a:p>
          <a:p>
            <a:r>
              <a:rPr lang="en-US" sz="2200"/>
              <a:t>Common features: Koilocytosis, parakeratosis, dyskeratosis.</a:t>
            </a:r>
          </a:p>
        </p:txBody>
      </p:sp>
      <p:pic>
        <p:nvPicPr>
          <p:cNvPr id="4" name="Picture 2" descr="HPV15">
            <a:extLst>
              <a:ext uri="{FF2B5EF4-FFF2-40B4-BE49-F238E27FC236}">
                <a16:creationId xmlns:a16="http://schemas.microsoft.com/office/drawing/2014/main" id="{A6D4FFDC-D866-B8A4-4B97-B3F5AAED5B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29679" y="640080"/>
            <a:ext cx="3597706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2391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F94AA2BD-2E3F-4B1D-8127-5744B81153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419125-20A7-5885-18A9-9463D0E90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987552"/>
            <a:ext cx="4485861" cy="108813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400"/>
              <a:t>Cytology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BD02261-2DC8-4AA8-9E16-7751AE8924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D752CF2-2291-40B5-B462-C17B174C10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6000"/>
            <a:ext cx="43891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ED383D-D79E-7211-C183-157060C045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1479" y="2688336"/>
            <a:ext cx="4498848" cy="35844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/>
              <a:t>Cytoplasmic changes: Koilocytosis, hyperkeratosis.</a:t>
            </a:r>
          </a:p>
          <a:p>
            <a:r>
              <a:rPr lang="en-US" sz="1800"/>
              <a:t>Nuclear changes: Hyperchromasia, irregular membrane.</a:t>
            </a:r>
          </a:p>
        </p:txBody>
      </p:sp>
      <p:pic>
        <p:nvPicPr>
          <p:cNvPr id="5" name="Picture 4" descr="DiffDxUp2SIL07A">
            <a:extLst>
              <a:ext uri="{FF2B5EF4-FFF2-40B4-BE49-F238E27FC236}">
                <a16:creationId xmlns:a16="http://schemas.microsoft.com/office/drawing/2014/main" id="{0B58B3EB-B815-306F-55D8-C510BD14D2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95" b="10609"/>
          <a:stretch/>
        </p:blipFill>
        <p:spPr bwMode="auto">
          <a:xfrm>
            <a:off x="5308052" y="10"/>
            <a:ext cx="6883948" cy="685799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noFill/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8641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DC5BFD-584B-E642-F679-4102426EF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Differential Diagnosis of HPV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821090-4E47-79A6-5E6B-57333062E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481943"/>
            <a:ext cx="10168128" cy="369502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200"/>
              <a:t>Inflammatory/degenerative, glycogen deposits, radiation changes.</a:t>
            </a:r>
          </a:p>
        </p:txBody>
      </p:sp>
    </p:spTree>
    <p:extLst>
      <p:ext uri="{BB962C8B-B14F-4D97-AF65-F5344CB8AC3E}">
        <p14:creationId xmlns:p14="http://schemas.microsoft.com/office/powerpoint/2010/main" val="753892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0DB168-EAD4-5B98-BFA8-CE6424858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Morphologic Variants of HPV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923EB3-C8F2-55C0-A8C2-B8AAAFFC2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481943"/>
            <a:ext cx="10168128" cy="369502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200"/>
              <a:t>Keratinizing and nonkeratinizing dysplasia.</a:t>
            </a:r>
          </a:p>
          <a:p>
            <a:r>
              <a:rPr lang="en-US" sz="2200"/>
              <a:t>Variants include pleomorphic squamous cells with dyskeratotic cytoplasm.</a:t>
            </a:r>
          </a:p>
        </p:txBody>
      </p:sp>
    </p:spTree>
    <p:extLst>
      <p:ext uri="{BB962C8B-B14F-4D97-AF65-F5344CB8AC3E}">
        <p14:creationId xmlns:p14="http://schemas.microsoft.com/office/powerpoint/2010/main" val="1662994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2E47BD-DDD1-C5B7-9A3F-CD6E264E2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19191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Objectives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2899927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76031"/>
            <a:ext cx="1873457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DB2E03-5919-3D1F-9263-B09B672C92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3337269"/>
            <a:ext cx="10509504" cy="290568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200" dirty="0"/>
              <a:t>Discuss the epidemiology and molecular biology of HPV.</a:t>
            </a:r>
          </a:p>
          <a:p>
            <a:r>
              <a:rPr lang="en-US" sz="2200" dirty="0"/>
              <a:t>Describe the clinical presentations of HPV infection.</a:t>
            </a:r>
          </a:p>
          <a:p>
            <a:r>
              <a:rPr lang="en-US" sz="2200" dirty="0"/>
              <a:t>Identify histologic and cytologic features of HPV.</a:t>
            </a:r>
          </a:p>
          <a:p>
            <a:r>
              <a:rPr lang="en-US" sz="2200" dirty="0"/>
              <a:t>Distinguish between HPV and differential diagnoses.</a:t>
            </a:r>
          </a:p>
        </p:txBody>
      </p:sp>
    </p:spTree>
    <p:extLst>
      <p:ext uri="{BB962C8B-B14F-4D97-AF65-F5344CB8AC3E}">
        <p14:creationId xmlns:p14="http://schemas.microsoft.com/office/powerpoint/2010/main" val="563498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722A68-F791-55E3-51B7-3098AA255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HPV Infections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D3E0FA-4BF9-7D6E-6651-E4B3A867F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481943"/>
            <a:ext cx="10168128" cy="369502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200" dirty="0"/>
              <a:t>HPV: small DNA viruses with 200+ subtypes.</a:t>
            </a:r>
          </a:p>
          <a:p>
            <a:r>
              <a:rPr lang="en-US" sz="2200" dirty="0"/>
              <a:t>Cause warts, intraepithelial, and invasive squamous lesions.</a:t>
            </a:r>
          </a:p>
        </p:txBody>
      </p:sp>
    </p:spTree>
    <p:extLst>
      <p:ext uri="{BB962C8B-B14F-4D97-AF65-F5344CB8AC3E}">
        <p14:creationId xmlns:p14="http://schemas.microsoft.com/office/powerpoint/2010/main" val="3973335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C41702-7619-35D6-F024-4819513DA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HPV Types &amp; Diseases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52AE7D-7742-FA2B-31D5-86C3E8932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481943"/>
            <a:ext cx="10168128" cy="369502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200" b="1" dirty="0"/>
              <a:t>Low-risk: </a:t>
            </a:r>
            <a:r>
              <a:rPr lang="en-US" sz="2200" dirty="0"/>
              <a:t>Types 6, 11.</a:t>
            </a:r>
          </a:p>
          <a:p>
            <a:r>
              <a:rPr lang="en-US" sz="2200" b="1" dirty="0"/>
              <a:t>High-risk: </a:t>
            </a:r>
            <a:r>
              <a:rPr lang="en-US" sz="2200" dirty="0"/>
              <a:t>Types 16, 18, 31, 33, 35, 45, 52 &amp; 58 </a:t>
            </a:r>
          </a:p>
          <a:p>
            <a:r>
              <a:rPr lang="en-US" sz="2200" b="1" dirty="0"/>
              <a:t>Diseases: </a:t>
            </a:r>
            <a:r>
              <a:rPr lang="en-US" sz="2200" dirty="0"/>
              <a:t>CIN, VIN, PIN, AIN, squamous cell carcinoma.</a:t>
            </a:r>
          </a:p>
        </p:txBody>
      </p:sp>
    </p:spTree>
    <p:extLst>
      <p:ext uri="{BB962C8B-B14F-4D97-AF65-F5344CB8AC3E}">
        <p14:creationId xmlns:p14="http://schemas.microsoft.com/office/powerpoint/2010/main" val="2925685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B32BBE-3B3A-AEB7-2868-DFE75DA04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Cells Infected by HPV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8CF20A-20F7-DCAA-CC42-D40A05C4B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7" y="2481943"/>
            <a:ext cx="10483765" cy="369502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200" dirty="0"/>
              <a:t>Targets: Anogenital tract, oral cavity, and </a:t>
            </a:r>
            <a:r>
              <a:rPr lang="en-US" sz="2200" b="1" dirty="0"/>
              <a:t>metaplastic cells in the transformation zone.</a:t>
            </a:r>
          </a:p>
        </p:txBody>
      </p:sp>
    </p:spTree>
    <p:extLst>
      <p:ext uri="{BB962C8B-B14F-4D97-AF65-F5344CB8AC3E}">
        <p14:creationId xmlns:p14="http://schemas.microsoft.com/office/powerpoint/2010/main" val="3105297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6911B9-35E2-F8B5-D40B-920C01348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Epidemiology of HPV Infection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9F92C6-A543-556A-9F18-78D000623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481943"/>
            <a:ext cx="10168128" cy="369502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200" b="1" dirty="0"/>
              <a:t>Peak incidence: </a:t>
            </a:r>
            <a:r>
              <a:rPr lang="en-US" sz="2200" dirty="0"/>
              <a:t>Late teens to 30%.</a:t>
            </a:r>
          </a:p>
          <a:p>
            <a:r>
              <a:rPr lang="en-US" sz="2200" b="1" dirty="0"/>
              <a:t>Risk factors: </a:t>
            </a:r>
            <a:r>
              <a:rPr lang="en-US" sz="2200" dirty="0"/>
              <a:t>Multiple partners, immune status.</a:t>
            </a:r>
          </a:p>
          <a:p>
            <a:r>
              <a:rPr lang="en-US" sz="2200" dirty="0"/>
              <a:t>Majority of infections regress without therapy.</a:t>
            </a:r>
          </a:p>
        </p:txBody>
      </p:sp>
    </p:spTree>
    <p:extLst>
      <p:ext uri="{BB962C8B-B14F-4D97-AF65-F5344CB8AC3E}">
        <p14:creationId xmlns:p14="http://schemas.microsoft.com/office/powerpoint/2010/main" val="4153794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E96C59-57E2-440C-7F43-834FE8695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Clinical Lesions Caused by HPV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71A0C7-8B8C-4B4A-E7D0-3D47C40E66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481943"/>
            <a:ext cx="10168128" cy="369502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200" dirty="0"/>
              <a:t>Common warts, condyloma acuminatum, LSIL, HSIL, squamous cell carcinoma.</a:t>
            </a:r>
          </a:p>
        </p:txBody>
      </p:sp>
    </p:spTree>
    <p:extLst>
      <p:ext uri="{BB962C8B-B14F-4D97-AF65-F5344CB8AC3E}">
        <p14:creationId xmlns:p14="http://schemas.microsoft.com/office/powerpoint/2010/main" val="3255213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1B5AA2-D401-54E3-19EC-35A525FBD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Diagnostics of HPV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1E76E8-60FE-7323-5CB6-AB1E89615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481943"/>
            <a:ext cx="10168128" cy="369502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200" dirty="0"/>
              <a:t>Clinical exams, colposcopy, pathology.</a:t>
            </a:r>
          </a:p>
          <a:p>
            <a:r>
              <a:rPr lang="en-US" sz="2200" dirty="0"/>
              <a:t>Biopsy, cytology, molecular methods.</a:t>
            </a:r>
          </a:p>
        </p:txBody>
      </p:sp>
    </p:spTree>
    <p:extLst>
      <p:ext uri="{BB962C8B-B14F-4D97-AF65-F5344CB8AC3E}">
        <p14:creationId xmlns:p14="http://schemas.microsoft.com/office/powerpoint/2010/main" val="1254762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6D99D3-88FD-7436-F015-FAC0EFD9F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Genetics of HPV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7F7C32-E9EB-D355-2A0D-CD3AE8E375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481943"/>
            <a:ext cx="10168128" cy="369502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200"/>
              <a:t>E6 gene: Interferes with p53.</a:t>
            </a:r>
          </a:p>
          <a:p>
            <a:r>
              <a:rPr lang="en-US" sz="2200"/>
              <a:t>E7 gene: Interferes with Rb.</a:t>
            </a:r>
          </a:p>
          <a:p>
            <a:r>
              <a:rPr lang="en-US" sz="2200"/>
              <a:t>Leads to uncontrolled transcription and DNA repair issues.</a:t>
            </a:r>
          </a:p>
        </p:txBody>
      </p:sp>
    </p:spTree>
    <p:extLst>
      <p:ext uri="{BB962C8B-B14F-4D97-AF65-F5344CB8AC3E}">
        <p14:creationId xmlns:p14="http://schemas.microsoft.com/office/powerpoint/2010/main" val="1116404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297</Words>
  <Application>Microsoft Office PowerPoint</Application>
  <PresentationFormat>Widescreen</PresentationFormat>
  <Paragraphs>42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Office Theme</vt:lpstr>
      <vt:lpstr>HPV &amp; Dysplasia</vt:lpstr>
      <vt:lpstr>Objectives</vt:lpstr>
      <vt:lpstr>HPV Infections</vt:lpstr>
      <vt:lpstr>HPV Types &amp; Diseases</vt:lpstr>
      <vt:lpstr>Cells Infected by HPV</vt:lpstr>
      <vt:lpstr>Epidemiology of HPV Infection</vt:lpstr>
      <vt:lpstr>Clinical Lesions Caused by HPV</vt:lpstr>
      <vt:lpstr>Diagnostics of HPV</vt:lpstr>
      <vt:lpstr>Genetics of HPV</vt:lpstr>
      <vt:lpstr>Methods of Treatment</vt:lpstr>
      <vt:lpstr>Histologic Presentation of HPV</vt:lpstr>
      <vt:lpstr>Cytology</vt:lpstr>
      <vt:lpstr>Differential Diagnosis of HPV</vt:lpstr>
      <vt:lpstr>Morphologic Variants of HPV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Abdulbasit Andijany</dc:creator>
  <cp:lastModifiedBy>Abdulbasit Andijany</cp:lastModifiedBy>
  <cp:revision>1</cp:revision>
  <dcterms:created xsi:type="dcterms:W3CDTF">2024-06-19T08:30:39Z</dcterms:created>
  <dcterms:modified xsi:type="dcterms:W3CDTF">2024-06-19T11:05:44Z</dcterms:modified>
</cp:coreProperties>
</file>